
<file path=[Content_Types].xml><?xml version="1.0" encoding="utf-8"?>
<Types xmlns="http://schemas.openxmlformats.org/package/2006/content-types">
  <Default Extension="xml" ContentType="application/xml"/>
  <Default Extension="jpeg" ContentType="image/jpe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581" r:id="rId2"/>
    <p:sldId id="578" r:id="rId3"/>
    <p:sldId id="459" r:id="rId4"/>
    <p:sldId id="501" r:id="rId5"/>
    <p:sldId id="515" r:id="rId6"/>
    <p:sldId id="584" r:id="rId7"/>
    <p:sldId id="583" r:id="rId8"/>
    <p:sldId id="585" r:id="rId9"/>
    <p:sldId id="575" r:id="rId10"/>
    <p:sldId id="586"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51" autoAdjust="0"/>
    <p:restoredTop sz="91397" autoAdjust="0"/>
  </p:normalViewPr>
  <p:slideViewPr>
    <p:cSldViewPr>
      <p:cViewPr varScale="1">
        <p:scale>
          <a:sx n="86" d="100"/>
          <a:sy n="86" d="100"/>
        </p:scale>
        <p:origin x="216" y="86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11/5/17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66937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50006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860513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630866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740789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4" Type="http://schemas.microsoft.com/office/2007/relationships/hdphoto" Target="../media/hdphoto1.wdp"/><Relationship Id="rId5" Type="http://schemas.openxmlformats.org/officeDocument/2006/relationships/image" Target="../media/image2.jpeg"/><Relationship Id="rId6" Type="http://schemas.microsoft.com/office/2007/relationships/hdphoto" Target="../media/hdphoto2.wdp"/><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1:1-17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260" y="22836"/>
            <a:ext cx="9026337" cy="830997"/>
          </a:xfrm>
          <a:prstGeom prst="rect">
            <a:avLst/>
          </a:prstGeom>
          <a:noFill/>
          <a:ln w="15875">
            <a:noFill/>
          </a:ln>
        </p:spPr>
        <p:txBody>
          <a:bodyPr wrap="square" rtlCol="0">
            <a:spAutoFit/>
          </a:bodyPr>
          <a:lstStyle/>
          <a:p>
            <a:pPr algn="ctr"/>
            <a:r>
              <a:rPr lang="en-US" sz="2400" dirty="0" smtClean="0">
                <a:solidFill>
                  <a:srgbClr val="FFFF00"/>
                </a:solidFill>
                <a:latin typeface="Times New Roman" charset="0"/>
                <a:ea typeface="Times New Roman" charset="0"/>
                <a:cs typeface="Times New Roman" charset="0"/>
              </a:rPr>
              <a:t>1 Corinthians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a:t>
            </a:r>
            <a:r>
              <a:rPr lang="en-US" sz="2400" dirty="0">
                <a:solidFill>
                  <a:srgbClr val="FFFF00"/>
                </a:solidFill>
                <a:latin typeface="Times New Roman" charset="0"/>
                <a:ea typeface="Times New Roman" charset="0"/>
                <a:cs typeface="Times New Roman" charset="0"/>
              </a:rPr>
              <a:t>A church being torn apart by pride / politics / self righteousness / failure to love</a:t>
            </a:r>
          </a:p>
        </p:txBody>
      </p:sp>
      <p:sp>
        <p:nvSpPr>
          <p:cNvPr id="8" name="TextBox 7"/>
          <p:cNvSpPr txBox="1"/>
          <p:nvPr/>
        </p:nvSpPr>
        <p:spPr>
          <a:xfrm>
            <a:off x="-108520" y="744119"/>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church greatly gifted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knowledge;  Speakers;  Spiritual gifts</a:t>
            </a:r>
            <a:endParaRPr lang="en-US" sz="2000" dirty="0">
              <a:solidFill>
                <a:schemeClr val="bg1"/>
              </a:solidFill>
              <a:latin typeface="Times New Roman" charset="0"/>
              <a:ea typeface="Times New Roman" charset="0"/>
              <a:cs typeface="Times New Roman" charset="0"/>
            </a:endParaRP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But lacking love and unity  ( Pride )  ( Knowledge puffs up.  Love builds up )</a:t>
            </a:r>
          </a:p>
        </p:txBody>
      </p:sp>
      <p:sp>
        <p:nvSpPr>
          <p:cNvPr id="9" name="TextBox 8"/>
          <p:cNvSpPr txBox="1"/>
          <p:nvPr/>
        </p:nvSpPr>
        <p:spPr>
          <a:xfrm>
            <a:off x="0" y="1705189"/>
            <a:ext cx="8984822" cy="1323439"/>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Called to be saints </a:t>
            </a:r>
            <a:r>
              <a:rPr lang="en-US" sz="2000" u="sng" dirty="0" smtClean="0">
                <a:solidFill>
                  <a:schemeClr val="bg1"/>
                </a:solidFill>
                <a:latin typeface="Times New Roman" charset="0"/>
                <a:ea typeface="Times New Roman" charset="0"/>
                <a:cs typeface="Times New Roman" charset="0"/>
              </a:rPr>
              <a:t>together</a:t>
            </a:r>
            <a:r>
              <a:rPr lang="en-US" sz="2000" dirty="0" smtClean="0">
                <a:solidFill>
                  <a:schemeClr val="bg1"/>
                </a:solidFill>
                <a:latin typeface="Times New Roman" charset="0"/>
                <a:ea typeface="Times New Roman" charset="0"/>
                <a:cs typeface="Times New Roman" charset="0"/>
              </a:rPr>
              <a:t>.  With everyone who calls on the name of the Lord </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Spiritual gifts do </a:t>
            </a:r>
            <a:r>
              <a:rPr lang="en-US" sz="2000" u="sng" dirty="0" smtClean="0">
                <a:solidFill>
                  <a:schemeClr val="bg1"/>
                </a:solidFill>
                <a:latin typeface="Times New Roman" charset="0"/>
                <a:ea typeface="Times New Roman" charset="0"/>
                <a:cs typeface="Times New Roman" charset="0"/>
              </a:rPr>
              <a:t>not</a:t>
            </a:r>
            <a:r>
              <a:rPr lang="en-US" sz="2000" dirty="0" smtClean="0">
                <a:solidFill>
                  <a:schemeClr val="bg1"/>
                </a:solidFill>
                <a:latin typeface="Times New Roman" charset="0"/>
                <a:ea typeface="Times New Roman" charset="0"/>
                <a:cs typeface="Times New Roman" charset="0"/>
              </a:rPr>
              <a:t> indicate spiritual superiority</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Knowledge &amp; eloquence of speech are </a:t>
            </a:r>
            <a:r>
              <a:rPr lang="en-US" sz="2000" u="sng" dirty="0" smtClean="0">
                <a:solidFill>
                  <a:schemeClr val="bg1"/>
                </a:solidFill>
                <a:latin typeface="Times New Roman" charset="0"/>
                <a:ea typeface="Times New Roman" charset="0"/>
                <a:cs typeface="Times New Roman" charset="0"/>
              </a:rPr>
              <a:t>not</a:t>
            </a:r>
            <a:r>
              <a:rPr lang="en-US" sz="2000" dirty="0" smtClean="0">
                <a:solidFill>
                  <a:schemeClr val="bg1"/>
                </a:solidFill>
                <a:latin typeface="Times New Roman" charset="0"/>
                <a:ea typeface="Times New Roman" charset="0"/>
                <a:cs typeface="Times New Roman" charset="0"/>
              </a:rPr>
              <a:t> the power of the Gospel</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We </a:t>
            </a:r>
            <a:r>
              <a:rPr lang="en-US" sz="2000" u="sng" dirty="0" smtClean="0">
                <a:solidFill>
                  <a:schemeClr val="bg1"/>
                </a:solidFill>
                <a:latin typeface="Times New Roman" charset="0"/>
                <a:ea typeface="Times New Roman" charset="0"/>
                <a:cs typeface="Times New Roman" charset="0"/>
              </a:rPr>
              <a:t>all</a:t>
            </a:r>
            <a:r>
              <a:rPr lang="en-US" sz="2000" dirty="0" smtClean="0">
                <a:solidFill>
                  <a:schemeClr val="bg1"/>
                </a:solidFill>
                <a:latin typeface="Times New Roman" charset="0"/>
                <a:ea typeface="Times New Roman" charset="0"/>
                <a:cs typeface="Times New Roman" charset="0"/>
              </a:rPr>
              <a:t> await Jesus’ return, as He sustains us and our guiltlessness</a:t>
            </a:r>
          </a:p>
        </p:txBody>
      </p:sp>
      <p:sp>
        <p:nvSpPr>
          <p:cNvPr id="10" name="TextBox 9"/>
          <p:cNvSpPr txBox="1"/>
          <p:nvPr/>
        </p:nvSpPr>
        <p:spPr>
          <a:xfrm>
            <a:off x="0" y="1344283"/>
            <a:ext cx="9026337"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No room for pride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We are all on an equal footing with Christ Jesus</a:t>
            </a:r>
            <a:endParaRPr lang="en-AU" sz="2400" dirty="0" smtClean="0">
              <a:solidFill>
                <a:srgbClr val="FFFF00"/>
              </a:solidFill>
              <a:latin typeface="Times New Roman" charset="0"/>
              <a:ea typeface="Times New Roman" charset="0"/>
              <a:cs typeface="Times New Roman" charset="0"/>
            </a:endParaRPr>
          </a:p>
        </p:txBody>
      </p:sp>
      <p:sp>
        <p:nvSpPr>
          <p:cNvPr id="11" name="Text Box 4"/>
          <p:cNvSpPr txBox="1">
            <a:spLocks noChangeArrowheads="1"/>
          </p:cNvSpPr>
          <p:nvPr/>
        </p:nvSpPr>
        <p:spPr bwMode="auto">
          <a:xfrm>
            <a:off x="23260" y="2978526"/>
            <a:ext cx="9120740" cy="400110"/>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000" b="1" baseline="30000" dirty="0">
                <a:solidFill>
                  <a:srgbClr val="FFC000"/>
                </a:solidFill>
                <a:latin typeface="Comic Sans MS" charset="0"/>
                <a:ea typeface="Arial" charset="0"/>
                <a:cs typeface="Arial" charset="0"/>
              </a:rPr>
              <a:t>9 </a:t>
            </a:r>
            <a:r>
              <a:rPr lang="en-AU" sz="2000" dirty="0">
                <a:solidFill>
                  <a:srgbClr val="FFC000"/>
                </a:solidFill>
                <a:latin typeface="Comic Sans MS" charset="0"/>
                <a:ea typeface="Arial" charset="0"/>
                <a:cs typeface="Times New Roman" charset="0"/>
              </a:rPr>
              <a:t>God is faithful, </a:t>
            </a:r>
            <a:r>
              <a:rPr lang="en-AU" sz="2000" u="sng" dirty="0">
                <a:solidFill>
                  <a:srgbClr val="FFC000"/>
                </a:solidFill>
                <a:latin typeface="Comic Sans MS" charset="0"/>
                <a:ea typeface="Arial" charset="0"/>
                <a:cs typeface="Times New Roman" charset="0"/>
              </a:rPr>
              <a:t>by whom you were called into the fellowship </a:t>
            </a:r>
            <a:r>
              <a:rPr lang="en-AU" sz="2000" dirty="0">
                <a:solidFill>
                  <a:srgbClr val="FFC000"/>
                </a:solidFill>
                <a:latin typeface="Comic Sans MS" charset="0"/>
                <a:ea typeface="Arial" charset="0"/>
                <a:cs typeface="Times New Roman" charset="0"/>
              </a:rPr>
              <a:t>of </a:t>
            </a:r>
            <a:r>
              <a:rPr lang="en-AU" sz="2000">
                <a:solidFill>
                  <a:srgbClr val="FFC000"/>
                </a:solidFill>
                <a:latin typeface="Comic Sans MS" charset="0"/>
                <a:ea typeface="Arial" charset="0"/>
                <a:cs typeface="Times New Roman" charset="0"/>
              </a:rPr>
              <a:t>his </a:t>
            </a:r>
            <a:r>
              <a:rPr lang="en-AU" sz="2000" smtClean="0">
                <a:solidFill>
                  <a:srgbClr val="FFC000"/>
                </a:solidFill>
                <a:latin typeface="Comic Sans MS" charset="0"/>
                <a:ea typeface="Arial" charset="0"/>
                <a:cs typeface="Times New Roman" charset="0"/>
              </a:rPr>
              <a:t>Son</a:t>
            </a:r>
            <a:endParaRPr lang="en-GB" sz="2000" dirty="0">
              <a:solidFill>
                <a:srgbClr val="FFC000"/>
              </a:solidFill>
              <a:effectLst/>
              <a:latin typeface="Comic Sans MS" charset="0"/>
              <a:ea typeface="Comic Sans MS" charset="0"/>
              <a:cs typeface="Comic Sans MS" charset="0"/>
            </a:endParaRPr>
          </a:p>
        </p:txBody>
      </p:sp>
      <p:sp>
        <p:nvSpPr>
          <p:cNvPr id="12" name="TextBox 11"/>
          <p:cNvSpPr txBox="1"/>
          <p:nvPr/>
        </p:nvSpPr>
        <p:spPr>
          <a:xfrm>
            <a:off x="0" y="3378636"/>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We are called into fellowship with one another in Christ Jesus</a:t>
            </a:r>
          </a:p>
        </p:txBody>
      </p:sp>
      <p:sp>
        <p:nvSpPr>
          <p:cNvPr id="13" name="TextBox 12"/>
          <p:cNvSpPr txBox="1"/>
          <p:nvPr/>
        </p:nvSpPr>
        <p:spPr>
          <a:xfrm>
            <a:off x="-24635" y="3728644"/>
            <a:ext cx="9026337"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Losing an attitude of spiritual superiority....</a:t>
            </a:r>
            <a:endParaRPr lang="en-AU" sz="24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9058" y="4190309"/>
            <a:ext cx="913494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“Frame of mind”  &amp; “Opinion”  from a place of superiority, tears a fellowship apart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“Frame of mind” &amp; “Opinion” yielded to Christ in love for the other promotes unity</a:t>
            </a:r>
          </a:p>
        </p:txBody>
      </p:sp>
      <p:sp>
        <p:nvSpPr>
          <p:cNvPr id="15" name="TextBox 14"/>
          <p:cNvSpPr txBox="1"/>
          <p:nvPr/>
        </p:nvSpPr>
        <p:spPr>
          <a:xfrm>
            <a:off x="23260" y="4972507"/>
            <a:ext cx="913494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One is not spiritually superior to the other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 depend on you.  And you depend on me.  Otherwise it’s not the fellowship of Christ</a:t>
            </a:r>
          </a:p>
        </p:txBody>
      </p:sp>
    </p:spTree>
    <p:extLst>
      <p:ext uri="{BB962C8B-B14F-4D97-AF65-F5344CB8AC3E}">
        <p14:creationId xmlns:p14="http://schemas.microsoft.com/office/powerpoint/2010/main" val="81613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a:solidFill>
                  <a:schemeClr val="bg1"/>
                </a:solidFill>
                <a:latin typeface="Times New Roman" charset="0"/>
                <a:ea typeface="Arial" charset="0"/>
              </a:rPr>
              <a:t>1 </a:t>
            </a:r>
            <a:r>
              <a:rPr lang="en-AU" sz="3200">
                <a:solidFill>
                  <a:schemeClr val="bg1"/>
                </a:solidFill>
                <a:latin typeface="Times New Roman" charset="0"/>
                <a:ea typeface="Arial" charset="0"/>
              </a:rPr>
              <a:t>Paul, called by the will of God to be an apostle of Christ Jesus, and our brother </a:t>
            </a:r>
            <a:r>
              <a:rPr lang="en-AU" sz="3200" dirty="0" err="1">
                <a:solidFill>
                  <a:schemeClr val="bg1"/>
                </a:solidFill>
                <a:latin typeface="Times New Roman" charset="0"/>
                <a:ea typeface="Arial" charset="0"/>
              </a:rPr>
              <a:t>Sosthenes</a:t>
            </a:r>
            <a:r>
              <a:rPr lang="en-AU" sz="3200" dirty="0">
                <a:solidFill>
                  <a:schemeClr val="bg1"/>
                </a:solidFill>
                <a:latin typeface="Times New Roman" charset="0"/>
                <a:ea typeface="Arial" charset="0"/>
              </a:rPr>
              <a:t>, </a:t>
            </a:r>
            <a:endParaRPr lang="en-GB" sz="3200" dirty="0">
              <a:solidFill>
                <a:schemeClr val="bg1"/>
              </a:solidFill>
              <a:latin typeface="Times New Roman" charset="0"/>
              <a:ea typeface="Arial" charset="0"/>
            </a:endParaRPr>
          </a:p>
          <a:p>
            <a:pPr indent="152400">
              <a:spcAft>
                <a:spcPts val="0"/>
              </a:spcAft>
            </a:pPr>
            <a:r>
              <a:rPr lang="en-AU" sz="3200" b="1" baseline="30000" dirty="0">
                <a:solidFill>
                  <a:schemeClr val="bg1"/>
                </a:solidFill>
                <a:latin typeface="Arial" charset="0"/>
                <a:ea typeface="Arial" charset="0"/>
              </a:rPr>
              <a:t>2 </a:t>
            </a:r>
            <a:r>
              <a:rPr lang="en-AU" sz="3200" dirty="0">
                <a:solidFill>
                  <a:schemeClr val="bg1"/>
                </a:solidFill>
                <a:latin typeface="Times New Roman" charset="0"/>
                <a:ea typeface="Arial" charset="0"/>
              </a:rPr>
              <a:t>To the church of God that is in Corinth, to those sanctified in Christ Jesus, called to be saints together with all those who in every place call upon the name of our Lord Jesus Christ, both their Lord and ours: </a:t>
            </a:r>
            <a:endParaRPr lang="en-GB" sz="3200" dirty="0">
              <a:solidFill>
                <a:schemeClr val="bg1"/>
              </a:solidFill>
              <a:latin typeface="Times New Roman" charset="0"/>
              <a:ea typeface="Arial" charset="0"/>
            </a:endParaRPr>
          </a:p>
          <a:p>
            <a:pPr indent="152400">
              <a:spcAft>
                <a:spcPts val="0"/>
              </a:spcAft>
            </a:pPr>
            <a:r>
              <a:rPr lang="en-AU" sz="3200" b="1" baseline="30000" dirty="0">
                <a:solidFill>
                  <a:schemeClr val="bg1"/>
                </a:solidFill>
                <a:latin typeface="Arial" charset="0"/>
                <a:ea typeface="Arial" charset="0"/>
              </a:rPr>
              <a:t>3 </a:t>
            </a:r>
            <a:r>
              <a:rPr lang="en-AU" sz="3200" dirty="0">
                <a:solidFill>
                  <a:schemeClr val="bg1"/>
                </a:solidFill>
                <a:latin typeface="Times New Roman" charset="0"/>
                <a:ea typeface="Arial" charset="0"/>
              </a:rPr>
              <a:t>Grace to you and peace from God our Father and the Lord Jesus Christ. </a:t>
            </a:r>
            <a:endParaRPr lang="en-GB" sz="32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Arial" charset="0"/>
                <a:ea typeface="Arial" charset="0"/>
              </a:rPr>
              <a:t>4 </a:t>
            </a:r>
            <a:r>
              <a:rPr lang="en-AU" sz="3200" dirty="0">
                <a:solidFill>
                  <a:schemeClr val="bg1"/>
                </a:solidFill>
                <a:latin typeface="Times New Roman" charset="0"/>
                <a:ea typeface="Arial" charset="0"/>
              </a:rPr>
              <a:t>I give thanks to my God always for you because of the grace of God that was given you in Christ Jesus, </a:t>
            </a:r>
            <a:r>
              <a:rPr lang="en-AU" sz="3200" b="1" baseline="30000" dirty="0">
                <a:solidFill>
                  <a:schemeClr val="bg1"/>
                </a:solidFill>
                <a:latin typeface="Arial" charset="0"/>
                <a:ea typeface="Arial" charset="0"/>
              </a:rPr>
              <a:t>5 </a:t>
            </a:r>
            <a:r>
              <a:rPr lang="en-AU" sz="3200" dirty="0">
                <a:solidFill>
                  <a:schemeClr val="bg1"/>
                </a:solidFill>
                <a:latin typeface="Times New Roman" charset="0"/>
                <a:ea typeface="Arial" charset="0"/>
              </a:rPr>
              <a:t>that in every way you were enriched in him in all speech and all knowledge— </a:t>
            </a:r>
            <a:r>
              <a:rPr lang="en-AU" sz="3200" b="1" baseline="30000" dirty="0">
                <a:solidFill>
                  <a:schemeClr val="bg1"/>
                </a:solidFill>
                <a:latin typeface="Arial" charset="0"/>
                <a:ea typeface="Arial" charset="0"/>
              </a:rPr>
              <a:t>6 </a:t>
            </a:r>
            <a:r>
              <a:rPr lang="en-AU" sz="3200" dirty="0">
                <a:solidFill>
                  <a:schemeClr val="bg1"/>
                </a:solidFill>
                <a:latin typeface="Times New Roman" charset="0"/>
                <a:ea typeface="Arial" charset="0"/>
              </a:rPr>
              <a:t>even as the testimony about Christ was confirmed among you— </a:t>
            </a:r>
            <a:r>
              <a:rPr lang="en-AU" sz="3200" b="1" baseline="30000" dirty="0">
                <a:solidFill>
                  <a:schemeClr val="bg1"/>
                </a:solidFill>
                <a:latin typeface="Arial" charset="0"/>
                <a:ea typeface="Arial" charset="0"/>
              </a:rPr>
              <a:t>7 </a:t>
            </a:r>
            <a:r>
              <a:rPr lang="en-AU" sz="3200" dirty="0">
                <a:solidFill>
                  <a:schemeClr val="bg1"/>
                </a:solidFill>
                <a:latin typeface="Times New Roman" charset="0"/>
                <a:ea typeface="Arial" charset="0"/>
              </a:rPr>
              <a:t>so that you are not lacking in any gift, as you wait for the revealing of our Lord Jesus Christ, </a:t>
            </a:r>
            <a:r>
              <a:rPr lang="en-AU" sz="3200" b="1" baseline="30000" dirty="0">
                <a:solidFill>
                  <a:schemeClr val="bg1"/>
                </a:solidFill>
                <a:latin typeface="Arial" charset="0"/>
                <a:ea typeface="Arial" charset="0"/>
              </a:rPr>
              <a:t>8 </a:t>
            </a:r>
            <a:r>
              <a:rPr lang="en-AU" sz="3200" dirty="0">
                <a:solidFill>
                  <a:schemeClr val="bg1"/>
                </a:solidFill>
                <a:latin typeface="Times New Roman" charset="0"/>
                <a:ea typeface="Arial" charset="0"/>
              </a:rPr>
              <a:t>who will sustain you to the end, guiltless in the day of our Lord Jesus Christ. </a:t>
            </a:r>
            <a:r>
              <a:rPr lang="en-AU" sz="3200" b="1" baseline="30000" dirty="0">
                <a:solidFill>
                  <a:schemeClr val="bg1"/>
                </a:solidFill>
                <a:latin typeface="Arial" charset="0"/>
                <a:ea typeface="Arial" charset="0"/>
              </a:rPr>
              <a:t>9 </a:t>
            </a:r>
            <a:r>
              <a:rPr lang="en-AU" sz="3200" dirty="0">
                <a:solidFill>
                  <a:schemeClr val="bg1"/>
                </a:solidFill>
                <a:latin typeface="Times New Roman" charset="0"/>
                <a:ea typeface="Arial" charset="0"/>
              </a:rPr>
              <a:t>God is faithful, by whom you were called into the fellowship of his Son, Jesus Christ our Lord. </a:t>
            </a:r>
            <a:endParaRPr lang="en-GB" sz="3200" dirty="0">
              <a:solidFill>
                <a:schemeClr val="bg1"/>
              </a:solidFill>
              <a:effectLst/>
              <a:latin typeface="Times New Roman" charset="0"/>
              <a:ea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a:solidFill>
                  <a:schemeClr val="bg1"/>
                </a:solidFill>
                <a:latin typeface="Arial" charset="0"/>
                <a:ea typeface="Arial" charset="0"/>
              </a:rPr>
              <a:t>10 </a:t>
            </a:r>
            <a:r>
              <a:rPr lang="en-AU" sz="3200">
                <a:solidFill>
                  <a:schemeClr val="bg1"/>
                </a:solidFill>
                <a:latin typeface="Times New Roman" charset="0"/>
                <a:ea typeface="Arial" charset="0"/>
              </a:rPr>
              <a:t>I appeal to you, brothers, by the name of our Lord Jesus Christ, that all of you agree, and that there be no divisions among you, but that you be united in the same mind and the same judgment. </a:t>
            </a:r>
            <a:r>
              <a:rPr lang="en-AU" sz="3200" b="1" baseline="30000" dirty="0">
                <a:solidFill>
                  <a:schemeClr val="bg1"/>
                </a:solidFill>
                <a:latin typeface="Arial" charset="0"/>
                <a:ea typeface="Arial" charset="0"/>
              </a:rPr>
              <a:t>11 </a:t>
            </a:r>
            <a:r>
              <a:rPr lang="en-AU" sz="3200" dirty="0">
                <a:solidFill>
                  <a:schemeClr val="bg1"/>
                </a:solidFill>
                <a:latin typeface="Times New Roman" charset="0"/>
                <a:ea typeface="Arial" charset="0"/>
              </a:rPr>
              <a:t>For it has been reported to me by Chloe’s people that there is </a:t>
            </a:r>
            <a:r>
              <a:rPr lang="en-AU" sz="3200" dirty="0" err="1">
                <a:solidFill>
                  <a:schemeClr val="bg1"/>
                </a:solidFill>
                <a:latin typeface="Times New Roman" charset="0"/>
                <a:ea typeface="Arial" charset="0"/>
              </a:rPr>
              <a:t>quarreling</a:t>
            </a:r>
            <a:r>
              <a:rPr lang="en-AU" sz="3200" dirty="0">
                <a:solidFill>
                  <a:schemeClr val="bg1"/>
                </a:solidFill>
                <a:latin typeface="Times New Roman" charset="0"/>
                <a:ea typeface="Arial" charset="0"/>
              </a:rPr>
              <a:t> among you, my brothers. </a:t>
            </a:r>
            <a:r>
              <a:rPr lang="en-AU" sz="3200" b="1" baseline="30000" dirty="0">
                <a:solidFill>
                  <a:schemeClr val="bg1"/>
                </a:solidFill>
                <a:latin typeface="Arial" charset="0"/>
                <a:ea typeface="Arial" charset="0"/>
              </a:rPr>
              <a:t>12 </a:t>
            </a:r>
            <a:r>
              <a:rPr lang="en-AU" sz="3200" dirty="0">
                <a:solidFill>
                  <a:schemeClr val="bg1"/>
                </a:solidFill>
                <a:latin typeface="Times New Roman" charset="0"/>
                <a:ea typeface="Arial" charset="0"/>
              </a:rPr>
              <a:t>What I mean is that each one of you says, “I follow Paul,” or “I follow Apollos,” or “I follow Cephas,” or “I follow Christ.” </a:t>
            </a:r>
            <a:r>
              <a:rPr lang="en-AU" sz="3200" b="1" baseline="30000" dirty="0">
                <a:solidFill>
                  <a:schemeClr val="bg1"/>
                </a:solidFill>
                <a:latin typeface="Arial" charset="0"/>
                <a:ea typeface="Arial" charset="0"/>
              </a:rPr>
              <a:t>13 </a:t>
            </a:r>
            <a:r>
              <a:rPr lang="en-AU" sz="3200" dirty="0">
                <a:solidFill>
                  <a:schemeClr val="bg1"/>
                </a:solidFill>
                <a:latin typeface="Times New Roman" charset="0"/>
                <a:ea typeface="Arial" charset="0"/>
              </a:rPr>
              <a:t>Is Christ divided? Was Paul crucified for you? Or were you baptized in the name of Paul?</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a:solidFill>
                  <a:schemeClr val="bg1"/>
                </a:solidFill>
                <a:latin typeface="Arial" charset="0"/>
                <a:ea typeface="Arial" charset="0"/>
              </a:rPr>
              <a:t>14 </a:t>
            </a:r>
            <a:r>
              <a:rPr lang="en-AU" sz="3200">
                <a:solidFill>
                  <a:schemeClr val="bg1"/>
                </a:solidFill>
                <a:latin typeface="Times New Roman" charset="0"/>
                <a:ea typeface="Arial" charset="0"/>
              </a:rPr>
              <a:t>I thank God that I baptized none of you except </a:t>
            </a:r>
            <a:r>
              <a:rPr lang="en-AU" sz="3200" dirty="0" err="1">
                <a:solidFill>
                  <a:schemeClr val="bg1"/>
                </a:solidFill>
                <a:latin typeface="Times New Roman" charset="0"/>
                <a:ea typeface="Arial" charset="0"/>
              </a:rPr>
              <a:t>Crispus</a:t>
            </a:r>
            <a:r>
              <a:rPr lang="en-AU" sz="3200" dirty="0">
                <a:solidFill>
                  <a:schemeClr val="bg1"/>
                </a:solidFill>
                <a:latin typeface="Times New Roman" charset="0"/>
                <a:ea typeface="Arial" charset="0"/>
              </a:rPr>
              <a:t> and Gaius, </a:t>
            </a:r>
            <a:r>
              <a:rPr lang="en-AU" sz="3200" b="1" baseline="30000" dirty="0">
                <a:solidFill>
                  <a:schemeClr val="bg1"/>
                </a:solidFill>
                <a:latin typeface="Arial" charset="0"/>
                <a:ea typeface="Arial" charset="0"/>
              </a:rPr>
              <a:t>15 </a:t>
            </a:r>
            <a:r>
              <a:rPr lang="en-AU" sz="3200" dirty="0">
                <a:solidFill>
                  <a:schemeClr val="bg1"/>
                </a:solidFill>
                <a:latin typeface="Times New Roman" charset="0"/>
                <a:ea typeface="Arial" charset="0"/>
              </a:rPr>
              <a:t>so that no one may say that you were baptized in my name. </a:t>
            </a:r>
            <a:r>
              <a:rPr lang="en-AU" sz="3200" b="1" baseline="30000" dirty="0">
                <a:solidFill>
                  <a:schemeClr val="bg1"/>
                </a:solidFill>
                <a:latin typeface="Arial" charset="0"/>
                <a:ea typeface="Arial" charset="0"/>
              </a:rPr>
              <a:t>16 </a:t>
            </a:r>
            <a:r>
              <a:rPr lang="en-AU" sz="3200" dirty="0">
                <a:solidFill>
                  <a:schemeClr val="bg1"/>
                </a:solidFill>
                <a:latin typeface="Times New Roman" charset="0"/>
                <a:ea typeface="Arial" charset="0"/>
              </a:rPr>
              <a:t>(I did baptize also the household of </a:t>
            </a:r>
            <a:r>
              <a:rPr lang="en-AU" sz="3200" dirty="0" err="1">
                <a:solidFill>
                  <a:schemeClr val="bg1"/>
                </a:solidFill>
                <a:latin typeface="Times New Roman" charset="0"/>
                <a:ea typeface="Arial" charset="0"/>
              </a:rPr>
              <a:t>Stephanas</a:t>
            </a:r>
            <a:r>
              <a:rPr lang="en-AU" sz="3200" dirty="0">
                <a:solidFill>
                  <a:schemeClr val="bg1"/>
                </a:solidFill>
                <a:latin typeface="Times New Roman" charset="0"/>
                <a:ea typeface="Arial" charset="0"/>
              </a:rPr>
              <a:t>. Beyond that, I do not know whether I baptized anyone else.) </a:t>
            </a:r>
            <a:r>
              <a:rPr lang="en-AU" sz="3200" b="1" baseline="30000" dirty="0">
                <a:solidFill>
                  <a:schemeClr val="bg1"/>
                </a:solidFill>
                <a:latin typeface="Arial" charset="0"/>
                <a:ea typeface="Arial" charset="0"/>
              </a:rPr>
              <a:t>17 </a:t>
            </a:r>
            <a:r>
              <a:rPr lang="en-AU" sz="3200" dirty="0">
                <a:solidFill>
                  <a:schemeClr val="bg1"/>
                </a:solidFill>
                <a:latin typeface="Times New Roman" charset="0"/>
                <a:ea typeface="Arial" charset="0"/>
              </a:rPr>
              <a:t>For Christ did not send me to baptize but to preach the gospel, and not with words of eloquent wisdom, lest the cross of Christ be emptied of its power.</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sharpenSoften amount="54000"/>
                    </a14:imgEffect>
                    <a14:imgEffect>
                      <a14:saturation sat="206000"/>
                    </a14:imgEffect>
                    <a14:imgEffect>
                      <a14:brightnessContrast contrast="-35000"/>
                    </a14:imgEffect>
                  </a14:imgLayer>
                </a14:imgProps>
              </a:ext>
              <a:ext uri="{28A0092B-C50C-407E-A947-70E740481C1C}">
                <a14:useLocalDpi xmlns:a14="http://schemas.microsoft.com/office/drawing/2010/main" val="0"/>
              </a:ext>
            </a:extLst>
          </a:blip>
          <a:stretch>
            <a:fillRect/>
          </a:stretch>
        </p:blipFill>
        <p:spPr>
          <a:xfrm>
            <a:off x="1638759" y="0"/>
            <a:ext cx="7505241" cy="5715000"/>
          </a:xfrm>
          <a:prstGeom prst="rect">
            <a:avLst/>
          </a:prstGeom>
        </p:spPr>
      </p:pic>
      <p:pic>
        <p:nvPicPr>
          <p:cNvPr id="4" name="Picture 3"/>
          <p:cNvPicPr>
            <a:picLocks noChangeAspect="1"/>
          </p:cNvPicPr>
          <p:nvPr/>
        </p:nvPicPr>
        <p:blipFill>
          <a:blip r:embed="rId5">
            <a:extLst>
              <a:ext uri="{BEBA8EAE-BF5A-486C-A8C5-ECC9F3942E4B}">
                <a14:imgProps xmlns:a14="http://schemas.microsoft.com/office/drawing/2010/main">
                  <a14:imgLayer r:embed="rId6">
                    <a14:imgEffect>
                      <a14:saturation sat="264000"/>
                    </a14:imgEffect>
                    <a14:imgEffect>
                      <a14:brightnessContrast bright="-3000" contrast="-34000"/>
                    </a14:imgEffect>
                  </a14:imgLayer>
                </a14:imgProps>
              </a:ext>
              <a:ext uri="{28A0092B-C50C-407E-A947-70E740481C1C}">
                <a14:useLocalDpi xmlns:a14="http://schemas.microsoft.com/office/drawing/2010/main" val="0"/>
              </a:ext>
            </a:extLst>
          </a:blip>
          <a:stretch>
            <a:fillRect/>
          </a:stretch>
        </p:blipFill>
        <p:spPr>
          <a:xfrm>
            <a:off x="10035" y="2076130"/>
            <a:ext cx="3985901" cy="3638870"/>
          </a:xfrm>
          <a:prstGeom prst="rect">
            <a:avLst/>
          </a:prstGeom>
          <a:effectLst>
            <a:innerShdw blurRad="215900">
              <a:prstClr val="black"/>
            </a:innerShdw>
          </a:effectLst>
        </p:spPr>
      </p:pic>
    </p:spTree>
    <p:extLst>
      <p:ext uri="{BB962C8B-B14F-4D97-AF65-F5344CB8AC3E}">
        <p14:creationId xmlns:p14="http://schemas.microsoft.com/office/powerpoint/2010/main" val="169190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7717092"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Paul planted the church at Corinth</a:t>
            </a:r>
            <a:endParaRPr lang="en-AU" sz="2400" dirty="0" smtClean="0">
              <a:solidFill>
                <a:srgbClr val="FFFF00"/>
              </a:solidFill>
              <a:latin typeface="Times New Roman" charset="0"/>
              <a:ea typeface="Times New Roman" charset="0"/>
              <a:cs typeface="Times New Roman" charset="0"/>
            </a:endParaRPr>
          </a:p>
        </p:txBody>
      </p:sp>
      <p:sp>
        <p:nvSpPr>
          <p:cNvPr id="28" name="TextBox 27"/>
          <p:cNvSpPr txBox="1"/>
          <p:nvPr/>
        </p:nvSpPr>
        <p:spPr>
          <a:xfrm>
            <a:off x="-13929" y="625252"/>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pastor’s heart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feeling responsible for them;  saddened with their fall;  hurt that some have turned against him.</a:t>
            </a:r>
          </a:p>
        </p:txBody>
      </p:sp>
      <p:sp>
        <p:nvSpPr>
          <p:cNvPr id="2" name="Rectangle 1"/>
          <p:cNvSpPr/>
          <p:nvPr/>
        </p:nvSpPr>
        <p:spPr>
          <a:xfrm>
            <a:off x="0" y="337220"/>
            <a:ext cx="9144000" cy="400110"/>
          </a:xfrm>
          <a:prstGeom prst="rect">
            <a:avLst/>
          </a:prstGeom>
        </p:spPr>
        <p:txBody>
          <a:bodyPr wrap="square">
            <a:spAutoFit/>
          </a:bodyPr>
          <a:lstStyle/>
          <a:p>
            <a:r>
              <a:rPr lang="en-GB" sz="2000" b="1" baseline="30000" dirty="0">
                <a:solidFill>
                  <a:schemeClr val="bg1"/>
                </a:solidFill>
                <a:latin typeface="Comic Sans MS" charset="0"/>
                <a:ea typeface="Arial" charset="0"/>
                <a:cs typeface="Times New Roman" charset="0"/>
              </a:rPr>
              <a:t>1 </a:t>
            </a:r>
            <a:r>
              <a:rPr lang="en-GB" sz="2000" b="1" baseline="30000" dirty="0" err="1">
                <a:solidFill>
                  <a:schemeClr val="bg1"/>
                </a:solidFill>
                <a:latin typeface="Comic Sans MS" charset="0"/>
                <a:ea typeface="Arial" charset="0"/>
                <a:cs typeface="Times New Roman" charset="0"/>
              </a:rPr>
              <a:t>Cor</a:t>
            </a:r>
            <a:r>
              <a:rPr lang="en-GB" sz="2000" b="1" baseline="30000" dirty="0">
                <a:solidFill>
                  <a:schemeClr val="bg1"/>
                </a:solidFill>
                <a:latin typeface="Comic Sans MS" charset="0"/>
                <a:ea typeface="Arial" charset="0"/>
                <a:cs typeface="Times New Roman" charset="0"/>
              </a:rPr>
              <a:t> 4:15</a:t>
            </a:r>
            <a:r>
              <a:rPr lang="en-GB" sz="2000" dirty="0">
                <a:solidFill>
                  <a:schemeClr val="bg1"/>
                </a:solidFill>
                <a:latin typeface="Comic Sans MS" charset="0"/>
                <a:ea typeface="Arial" charset="0"/>
                <a:cs typeface="Times New Roman" charset="0"/>
              </a:rPr>
              <a:t>…. I became your </a:t>
            </a:r>
            <a:r>
              <a:rPr lang="en-GB" sz="2000" u="sng" dirty="0">
                <a:solidFill>
                  <a:schemeClr val="bg1"/>
                </a:solidFill>
                <a:latin typeface="Comic Sans MS" charset="0"/>
                <a:ea typeface="Arial" charset="0"/>
                <a:cs typeface="Times New Roman" charset="0"/>
              </a:rPr>
              <a:t>father</a:t>
            </a:r>
            <a:r>
              <a:rPr lang="en-GB" sz="2000" dirty="0">
                <a:solidFill>
                  <a:schemeClr val="bg1"/>
                </a:solidFill>
                <a:latin typeface="Comic Sans MS" charset="0"/>
                <a:ea typeface="Arial" charset="0"/>
                <a:cs typeface="Times New Roman" charset="0"/>
              </a:rPr>
              <a:t> in Christ Jesus through the gospel</a:t>
            </a:r>
            <a:r>
              <a:rPr lang="en-GB" sz="2000" dirty="0">
                <a:solidFill>
                  <a:schemeClr val="bg1"/>
                </a:solidFill>
                <a:latin typeface="Times New Roman" charset="0"/>
                <a:ea typeface="Arial" charset="0"/>
              </a:rPr>
              <a:t>.</a:t>
            </a:r>
            <a:r>
              <a:rPr lang="en-GB" sz="2000" dirty="0">
                <a:solidFill>
                  <a:schemeClr val="bg1"/>
                </a:solidFill>
              </a:rPr>
              <a:t> </a:t>
            </a:r>
            <a:endParaRPr lang="en-AU" sz="2000" dirty="0">
              <a:solidFill>
                <a:schemeClr val="bg1"/>
              </a:solidFill>
            </a:endParaRPr>
          </a:p>
        </p:txBody>
      </p:sp>
      <p:sp>
        <p:nvSpPr>
          <p:cNvPr id="5" name="TextBox 4"/>
          <p:cNvSpPr txBox="1"/>
          <p:nvPr/>
        </p:nvSpPr>
        <p:spPr>
          <a:xfrm>
            <a:off x="0" y="1213503"/>
            <a:ext cx="9026337"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1 Corinthians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Written to a church tearing itself apart</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0" y="1633364"/>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church being torn apart by pride / politics / self righteousness / failure to love</a:t>
            </a:r>
          </a:p>
        </p:txBody>
      </p:sp>
      <p:sp>
        <p:nvSpPr>
          <p:cNvPr id="7" name="Text Box 4"/>
          <p:cNvSpPr txBox="1">
            <a:spLocks noChangeArrowheads="1"/>
          </p:cNvSpPr>
          <p:nvPr/>
        </p:nvSpPr>
        <p:spPr bwMode="auto">
          <a:xfrm>
            <a:off x="351951" y="2029759"/>
            <a:ext cx="8280920" cy="1015663"/>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000" b="1" baseline="30000" dirty="0">
                <a:solidFill>
                  <a:srgbClr val="FFC000"/>
                </a:solidFill>
                <a:latin typeface="Comic Sans MS" charset="0"/>
                <a:ea typeface="Comic Sans MS" charset="0"/>
                <a:cs typeface="Comic Sans MS" charset="0"/>
              </a:rPr>
              <a:t>10 </a:t>
            </a:r>
            <a:r>
              <a:rPr lang="en-AU" sz="2000" dirty="0">
                <a:solidFill>
                  <a:srgbClr val="FFC000"/>
                </a:solidFill>
                <a:latin typeface="Comic Sans MS" charset="0"/>
                <a:ea typeface="Comic Sans MS" charset="0"/>
                <a:cs typeface="Comic Sans MS" charset="0"/>
              </a:rPr>
              <a:t>I appeal to you, brothers, by the name of our Lord Jesus Christ, that all of you agree, and that there be no divisions among you, but that you be united in the same mind and the same judgment. </a:t>
            </a:r>
            <a:endParaRPr lang="en-GB" sz="2000" dirty="0">
              <a:solidFill>
                <a:srgbClr val="FFC000"/>
              </a:solidFill>
              <a:effectLst/>
              <a:latin typeface="Comic Sans MS" charset="0"/>
              <a:ea typeface="Comic Sans MS" charset="0"/>
              <a:cs typeface="Comic Sans MS" charset="0"/>
            </a:endParaRPr>
          </a:p>
        </p:txBody>
      </p:sp>
      <p:sp>
        <p:nvSpPr>
          <p:cNvPr id="8" name="TextBox 7"/>
          <p:cNvSpPr txBox="1"/>
          <p:nvPr/>
        </p:nvSpPr>
        <p:spPr>
          <a:xfrm>
            <a:off x="51674" y="305422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church greatly gifted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knowledge;  Speakers;  Spiritual gifts</a:t>
            </a:r>
            <a:endParaRPr lang="en-US" sz="2000" dirty="0">
              <a:solidFill>
                <a:schemeClr val="bg1"/>
              </a:solidFill>
              <a:latin typeface="Times New Roman" charset="0"/>
              <a:ea typeface="Times New Roman" charset="0"/>
              <a:cs typeface="Times New Roman" charset="0"/>
            </a:endParaRP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But lacking love and unity  ( Pride )  ( Knowledge puffs up.  Love builds up )</a:t>
            </a:r>
          </a:p>
        </p:txBody>
      </p:sp>
      <p:sp>
        <p:nvSpPr>
          <p:cNvPr id="9" name="TextBox 8"/>
          <p:cNvSpPr txBox="1"/>
          <p:nvPr/>
        </p:nvSpPr>
        <p:spPr>
          <a:xfrm>
            <a:off x="0" y="4009628"/>
            <a:ext cx="8984822" cy="1323439"/>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Called to be saints </a:t>
            </a:r>
            <a:r>
              <a:rPr lang="en-US" sz="2000" u="sng" dirty="0" smtClean="0">
                <a:solidFill>
                  <a:schemeClr val="bg1"/>
                </a:solidFill>
                <a:latin typeface="Times New Roman" charset="0"/>
                <a:ea typeface="Times New Roman" charset="0"/>
                <a:cs typeface="Times New Roman" charset="0"/>
              </a:rPr>
              <a:t>together</a:t>
            </a:r>
            <a:r>
              <a:rPr lang="en-US" sz="2000" dirty="0" smtClean="0">
                <a:solidFill>
                  <a:schemeClr val="bg1"/>
                </a:solidFill>
                <a:latin typeface="Times New Roman" charset="0"/>
                <a:ea typeface="Times New Roman" charset="0"/>
                <a:cs typeface="Times New Roman" charset="0"/>
              </a:rPr>
              <a:t>.  With everyone who calls on the name of the Lord </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Spiritual gifts do not indicate spiritual superiority</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Knowledge &amp; eloquence of speech are not the power of the Gospel</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We all await Jesus’ return, as He sustains us and our guiltlessness</a:t>
            </a:r>
          </a:p>
        </p:txBody>
      </p:sp>
      <p:sp>
        <p:nvSpPr>
          <p:cNvPr id="10" name="TextBox 9"/>
          <p:cNvSpPr txBox="1"/>
          <p:nvPr/>
        </p:nvSpPr>
        <p:spPr>
          <a:xfrm>
            <a:off x="0" y="3648722"/>
            <a:ext cx="9026337"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No room for pride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We are all on an equal footing with Christ Jesus</a:t>
            </a:r>
            <a:endParaRPr lang="en-AU" sz="2400" dirty="0" smtClean="0">
              <a:solidFill>
                <a:srgbClr val="FFFF00"/>
              </a:solidFill>
              <a:latin typeface="Times New Roman" charset="0"/>
              <a:ea typeface="Times New Roman" charset="0"/>
              <a:cs typeface="Times New Roman" charset="0"/>
            </a:endParaRPr>
          </a:p>
        </p:txBody>
      </p:sp>
      <p:sp>
        <p:nvSpPr>
          <p:cNvPr id="11" name="Text Box 4"/>
          <p:cNvSpPr txBox="1">
            <a:spLocks noChangeArrowheads="1"/>
          </p:cNvSpPr>
          <p:nvPr/>
        </p:nvSpPr>
        <p:spPr bwMode="auto">
          <a:xfrm>
            <a:off x="23260" y="5282965"/>
            <a:ext cx="9120740" cy="400110"/>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000" b="1" baseline="30000" dirty="0">
                <a:solidFill>
                  <a:srgbClr val="FFC000"/>
                </a:solidFill>
                <a:latin typeface="Comic Sans MS" charset="0"/>
                <a:ea typeface="Arial" charset="0"/>
                <a:cs typeface="Arial" charset="0"/>
              </a:rPr>
              <a:t>9 </a:t>
            </a:r>
            <a:r>
              <a:rPr lang="en-AU" sz="2000" dirty="0">
                <a:solidFill>
                  <a:srgbClr val="FFC000"/>
                </a:solidFill>
                <a:latin typeface="Comic Sans MS" charset="0"/>
                <a:ea typeface="Arial" charset="0"/>
                <a:cs typeface="Times New Roman" charset="0"/>
              </a:rPr>
              <a:t>God is faithful, </a:t>
            </a:r>
            <a:r>
              <a:rPr lang="en-AU" sz="2000" u="sng" dirty="0">
                <a:solidFill>
                  <a:srgbClr val="FFC000"/>
                </a:solidFill>
                <a:latin typeface="Comic Sans MS" charset="0"/>
                <a:ea typeface="Arial" charset="0"/>
                <a:cs typeface="Times New Roman" charset="0"/>
              </a:rPr>
              <a:t>by whom you were called into the fellowship </a:t>
            </a:r>
            <a:r>
              <a:rPr lang="en-AU" sz="2000" dirty="0">
                <a:solidFill>
                  <a:srgbClr val="FFC000"/>
                </a:solidFill>
                <a:latin typeface="Comic Sans MS" charset="0"/>
                <a:ea typeface="Arial" charset="0"/>
                <a:cs typeface="Times New Roman" charset="0"/>
              </a:rPr>
              <a:t>of </a:t>
            </a:r>
            <a:r>
              <a:rPr lang="en-AU" sz="2000">
                <a:solidFill>
                  <a:srgbClr val="FFC000"/>
                </a:solidFill>
                <a:latin typeface="Comic Sans MS" charset="0"/>
                <a:ea typeface="Arial" charset="0"/>
                <a:cs typeface="Times New Roman" charset="0"/>
              </a:rPr>
              <a:t>his </a:t>
            </a:r>
            <a:r>
              <a:rPr lang="en-AU" sz="2000" smtClean="0">
                <a:solidFill>
                  <a:srgbClr val="FFC000"/>
                </a:solidFill>
                <a:latin typeface="Comic Sans MS" charset="0"/>
                <a:ea typeface="Arial" charset="0"/>
                <a:cs typeface="Times New Roman" charset="0"/>
              </a:rPr>
              <a:t>Son</a:t>
            </a:r>
            <a:endParaRPr lang="en-GB" sz="2000" dirty="0">
              <a:solidFill>
                <a:srgbClr val="FFC0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68891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5" grpId="0"/>
      <p:bldP spid="6" grpId="0"/>
      <p:bldP spid="7" grpId="0" animBg="1"/>
      <p:bldP spid="8" grpId="0" uiExpand="1" build="p"/>
      <p:bldP spid="9" grpId="0" build="p"/>
      <p:bldP spid="10"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260" y="22836"/>
            <a:ext cx="9026337" cy="830997"/>
          </a:xfrm>
          <a:prstGeom prst="rect">
            <a:avLst/>
          </a:prstGeom>
          <a:noFill/>
          <a:ln w="15875">
            <a:noFill/>
          </a:ln>
        </p:spPr>
        <p:txBody>
          <a:bodyPr wrap="square" rtlCol="0">
            <a:spAutoFit/>
          </a:bodyPr>
          <a:lstStyle/>
          <a:p>
            <a:pPr algn="ctr"/>
            <a:r>
              <a:rPr lang="en-US" sz="2400" dirty="0" smtClean="0">
                <a:solidFill>
                  <a:srgbClr val="FFFF00"/>
                </a:solidFill>
                <a:latin typeface="Times New Roman" charset="0"/>
                <a:ea typeface="Times New Roman" charset="0"/>
                <a:cs typeface="Times New Roman" charset="0"/>
              </a:rPr>
              <a:t>1 Corinthians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a:t>
            </a:r>
            <a:r>
              <a:rPr lang="en-US" sz="2400" dirty="0">
                <a:solidFill>
                  <a:srgbClr val="FFFF00"/>
                </a:solidFill>
                <a:latin typeface="Times New Roman" charset="0"/>
                <a:ea typeface="Times New Roman" charset="0"/>
                <a:cs typeface="Times New Roman" charset="0"/>
              </a:rPr>
              <a:t>A church being torn apart by pride / politics / self righteousness / failure to love</a:t>
            </a:r>
          </a:p>
        </p:txBody>
      </p:sp>
      <p:sp>
        <p:nvSpPr>
          <p:cNvPr id="8" name="TextBox 7"/>
          <p:cNvSpPr txBox="1"/>
          <p:nvPr/>
        </p:nvSpPr>
        <p:spPr>
          <a:xfrm>
            <a:off x="-108520" y="744119"/>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church greatly gifted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knowledge;  Speakers;  Spiritual gifts</a:t>
            </a:r>
            <a:endParaRPr lang="en-US" sz="2000" dirty="0">
              <a:solidFill>
                <a:schemeClr val="bg1"/>
              </a:solidFill>
              <a:latin typeface="Times New Roman" charset="0"/>
              <a:ea typeface="Times New Roman" charset="0"/>
              <a:cs typeface="Times New Roman" charset="0"/>
            </a:endParaRP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But lacking love and unity  ( Pride )  ( Knowledge puffs up.  Love builds up )</a:t>
            </a:r>
          </a:p>
        </p:txBody>
      </p:sp>
      <p:sp>
        <p:nvSpPr>
          <p:cNvPr id="9" name="TextBox 8"/>
          <p:cNvSpPr txBox="1"/>
          <p:nvPr/>
        </p:nvSpPr>
        <p:spPr>
          <a:xfrm>
            <a:off x="0" y="1705189"/>
            <a:ext cx="8984822" cy="1323439"/>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Called to be saints </a:t>
            </a:r>
            <a:r>
              <a:rPr lang="en-US" sz="2000" u="sng" dirty="0" smtClean="0">
                <a:solidFill>
                  <a:schemeClr val="bg1"/>
                </a:solidFill>
                <a:latin typeface="Times New Roman" charset="0"/>
                <a:ea typeface="Times New Roman" charset="0"/>
                <a:cs typeface="Times New Roman" charset="0"/>
              </a:rPr>
              <a:t>together</a:t>
            </a:r>
            <a:r>
              <a:rPr lang="en-US" sz="2000" dirty="0" smtClean="0">
                <a:solidFill>
                  <a:schemeClr val="bg1"/>
                </a:solidFill>
                <a:latin typeface="Times New Roman" charset="0"/>
                <a:ea typeface="Times New Roman" charset="0"/>
                <a:cs typeface="Times New Roman" charset="0"/>
              </a:rPr>
              <a:t>.  With everyone who calls on the name of the Lord </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Spiritual gifts do </a:t>
            </a:r>
            <a:r>
              <a:rPr lang="en-US" sz="2000" u="sng" dirty="0" smtClean="0">
                <a:solidFill>
                  <a:schemeClr val="bg1"/>
                </a:solidFill>
                <a:latin typeface="Times New Roman" charset="0"/>
                <a:ea typeface="Times New Roman" charset="0"/>
                <a:cs typeface="Times New Roman" charset="0"/>
              </a:rPr>
              <a:t>not</a:t>
            </a:r>
            <a:r>
              <a:rPr lang="en-US" sz="2000" dirty="0" smtClean="0">
                <a:solidFill>
                  <a:schemeClr val="bg1"/>
                </a:solidFill>
                <a:latin typeface="Times New Roman" charset="0"/>
                <a:ea typeface="Times New Roman" charset="0"/>
                <a:cs typeface="Times New Roman" charset="0"/>
              </a:rPr>
              <a:t> indicate spiritual superiority</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Knowledge &amp; eloquence of speech are </a:t>
            </a:r>
            <a:r>
              <a:rPr lang="en-US" sz="2000" u="sng" dirty="0" smtClean="0">
                <a:solidFill>
                  <a:schemeClr val="bg1"/>
                </a:solidFill>
                <a:latin typeface="Times New Roman" charset="0"/>
                <a:ea typeface="Times New Roman" charset="0"/>
                <a:cs typeface="Times New Roman" charset="0"/>
              </a:rPr>
              <a:t>not</a:t>
            </a:r>
            <a:r>
              <a:rPr lang="en-US" sz="2000" dirty="0" smtClean="0">
                <a:solidFill>
                  <a:schemeClr val="bg1"/>
                </a:solidFill>
                <a:latin typeface="Times New Roman" charset="0"/>
                <a:ea typeface="Times New Roman" charset="0"/>
                <a:cs typeface="Times New Roman" charset="0"/>
              </a:rPr>
              <a:t> the power of the Gospel</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We </a:t>
            </a:r>
            <a:r>
              <a:rPr lang="en-US" sz="2000" u="sng" dirty="0" smtClean="0">
                <a:solidFill>
                  <a:schemeClr val="bg1"/>
                </a:solidFill>
                <a:latin typeface="Times New Roman" charset="0"/>
                <a:ea typeface="Times New Roman" charset="0"/>
                <a:cs typeface="Times New Roman" charset="0"/>
              </a:rPr>
              <a:t>all</a:t>
            </a:r>
            <a:r>
              <a:rPr lang="en-US" sz="2000" dirty="0" smtClean="0">
                <a:solidFill>
                  <a:schemeClr val="bg1"/>
                </a:solidFill>
                <a:latin typeface="Times New Roman" charset="0"/>
                <a:ea typeface="Times New Roman" charset="0"/>
                <a:cs typeface="Times New Roman" charset="0"/>
              </a:rPr>
              <a:t> await Jesus’ return, as He sustains us and our guiltlessness</a:t>
            </a:r>
          </a:p>
        </p:txBody>
      </p:sp>
      <p:sp>
        <p:nvSpPr>
          <p:cNvPr id="10" name="TextBox 9"/>
          <p:cNvSpPr txBox="1"/>
          <p:nvPr/>
        </p:nvSpPr>
        <p:spPr>
          <a:xfrm>
            <a:off x="0" y="1344283"/>
            <a:ext cx="9026337"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No room for pride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We are all on an equal footing with Christ Jesus</a:t>
            </a:r>
            <a:endParaRPr lang="en-AU" sz="2400" dirty="0" smtClean="0">
              <a:solidFill>
                <a:srgbClr val="FFFF00"/>
              </a:solidFill>
              <a:latin typeface="Times New Roman" charset="0"/>
              <a:ea typeface="Times New Roman" charset="0"/>
              <a:cs typeface="Times New Roman" charset="0"/>
            </a:endParaRPr>
          </a:p>
        </p:txBody>
      </p:sp>
      <p:sp>
        <p:nvSpPr>
          <p:cNvPr id="11" name="Text Box 4"/>
          <p:cNvSpPr txBox="1">
            <a:spLocks noChangeArrowheads="1"/>
          </p:cNvSpPr>
          <p:nvPr/>
        </p:nvSpPr>
        <p:spPr bwMode="auto">
          <a:xfrm>
            <a:off x="23260" y="2978526"/>
            <a:ext cx="9120740" cy="400110"/>
          </a:xfrm>
          <a:prstGeom prst="rect">
            <a:avLst/>
          </a:prstGeom>
          <a:noFill/>
          <a:ln w="9525">
            <a:solidFill>
              <a:schemeClr val="bg1"/>
            </a:solidFill>
            <a:miter lim="800000"/>
            <a:headEnd/>
            <a:tailEnd/>
          </a:ln>
        </p:spPr>
        <p:txBody>
          <a:bodyPr wrap="square">
            <a:prstTxWarp prst="textNoShape">
              <a:avLst/>
            </a:prstTxWarp>
            <a:spAutoFit/>
          </a:bodyPr>
          <a:lstStyle/>
          <a:p>
            <a:pPr indent="152400">
              <a:spcAft>
                <a:spcPts val="0"/>
              </a:spcAft>
            </a:pPr>
            <a:r>
              <a:rPr lang="en-AU" sz="2000" b="1" baseline="30000" dirty="0">
                <a:solidFill>
                  <a:srgbClr val="FFC000"/>
                </a:solidFill>
                <a:latin typeface="Comic Sans MS" charset="0"/>
                <a:ea typeface="Arial" charset="0"/>
                <a:cs typeface="Arial" charset="0"/>
              </a:rPr>
              <a:t>9 </a:t>
            </a:r>
            <a:r>
              <a:rPr lang="en-AU" sz="2000" dirty="0">
                <a:solidFill>
                  <a:srgbClr val="FFC000"/>
                </a:solidFill>
                <a:latin typeface="Comic Sans MS" charset="0"/>
                <a:ea typeface="Arial" charset="0"/>
                <a:cs typeface="Times New Roman" charset="0"/>
              </a:rPr>
              <a:t>God is faithful, </a:t>
            </a:r>
            <a:r>
              <a:rPr lang="en-AU" sz="2000" u="sng" dirty="0">
                <a:solidFill>
                  <a:srgbClr val="FFC000"/>
                </a:solidFill>
                <a:latin typeface="Comic Sans MS" charset="0"/>
                <a:ea typeface="Arial" charset="0"/>
                <a:cs typeface="Times New Roman" charset="0"/>
              </a:rPr>
              <a:t>by whom you were called into the fellowship </a:t>
            </a:r>
            <a:r>
              <a:rPr lang="en-AU" sz="2000" dirty="0">
                <a:solidFill>
                  <a:srgbClr val="FFC000"/>
                </a:solidFill>
                <a:latin typeface="Comic Sans MS" charset="0"/>
                <a:ea typeface="Arial" charset="0"/>
                <a:cs typeface="Times New Roman" charset="0"/>
              </a:rPr>
              <a:t>of </a:t>
            </a:r>
            <a:r>
              <a:rPr lang="en-AU" sz="2000">
                <a:solidFill>
                  <a:srgbClr val="FFC000"/>
                </a:solidFill>
                <a:latin typeface="Comic Sans MS" charset="0"/>
                <a:ea typeface="Arial" charset="0"/>
                <a:cs typeface="Times New Roman" charset="0"/>
              </a:rPr>
              <a:t>his </a:t>
            </a:r>
            <a:r>
              <a:rPr lang="en-AU" sz="2000" smtClean="0">
                <a:solidFill>
                  <a:srgbClr val="FFC000"/>
                </a:solidFill>
                <a:latin typeface="Comic Sans MS" charset="0"/>
                <a:ea typeface="Arial" charset="0"/>
                <a:cs typeface="Times New Roman" charset="0"/>
              </a:rPr>
              <a:t>Son</a:t>
            </a:r>
            <a:endParaRPr lang="en-GB" sz="2000" dirty="0">
              <a:solidFill>
                <a:srgbClr val="FFC000"/>
              </a:solidFill>
              <a:effectLst/>
              <a:latin typeface="Comic Sans MS" charset="0"/>
              <a:ea typeface="Comic Sans MS" charset="0"/>
              <a:cs typeface="Comic Sans MS" charset="0"/>
            </a:endParaRPr>
          </a:p>
        </p:txBody>
      </p:sp>
      <p:sp>
        <p:nvSpPr>
          <p:cNvPr id="12" name="TextBox 11"/>
          <p:cNvSpPr txBox="1"/>
          <p:nvPr/>
        </p:nvSpPr>
        <p:spPr>
          <a:xfrm>
            <a:off x="0" y="3378636"/>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We are called into fellowship with one another in Christ Jesus</a:t>
            </a:r>
          </a:p>
        </p:txBody>
      </p:sp>
      <p:sp>
        <p:nvSpPr>
          <p:cNvPr id="13" name="TextBox 12"/>
          <p:cNvSpPr txBox="1"/>
          <p:nvPr/>
        </p:nvSpPr>
        <p:spPr>
          <a:xfrm>
            <a:off x="-24635" y="3728644"/>
            <a:ext cx="9026337" cy="461665"/>
          </a:xfrm>
          <a:prstGeom prst="rect">
            <a:avLst/>
          </a:prstGeom>
          <a:noFill/>
          <a:ln w="15875">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Losing an attitude of spiritual superiority....</a:t>
            </a:r>
            <a:endParaRPr lang="en-AU" sz="24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95843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4" y="17459"/>
            <a:ext cx="9036496" cy="1446550"/>
          </a:xfrm>
          <a:prstGeom prst="rect">
            <a:avLst/>
          </a:prstGeom>
        </p:spPr>
        <p:txBody>
          <a:bodyPr wrap="square">
            <a:spAutoFit/>
          </a:bodyPr>
          <a:lstStyle/>
          <a:p>
            <a:pPr>
              <a:spcAft>
                <a:spcPts val="0"/>
              </a:spcAft>
            </a:pPr>
            <a:r>
              <a:rPr lang="en-AU" sz="2200" dirty="0" smtClean="0">
                <a:solidFill>
                  <a:srgbClr val="FFFF00"/>
                </a:solidFill>
                <a:latin typeface="Times New Roman" charset="0"/>
                <a:ea typeface="Arial" charset="0"/>
              </a:rPr>
              <a:t>ESV:  </a:t>
            </a:r>
            <a:r>
              <a:rPr lang="en-AU" sz="2200" b="1" baseline="30000" dirty="0">
                <a:solidFill>
                  <a:schemeClr val="bg1"/>
                </a:solidFill>
                <a:latin typeface="Comic Sans MS" charset="0"/>
                <a:ea typeface="Arial" charset="0"/>
                <a:cs typeface="Arial" charset="0"/>
              </a:rPr>
              <a:t>10 </a:t>
            </a:r>
            <a:r>
              <a:rPr lang="en-AU" sz="2200" dirty="0">
                <a:solidFill>
                  <a:schemeClr val="bg1"/>
                </a:solidFill>
                <a:latin typeface="Comic Sans MS" charset="0"/>
                <a:ea typeface="Arial" charset="0"/>
              </a:rPr>
              <a:t>I appeal to you, brothers, by the name of our Lord Jesus Christ, that all of you agree, and that there be no divisions among you, </a:t>
            </a:r>
            <a:r>
              <a:rPr lang="en-AU" sz="2200" dirty="0">
                <a:solidFill>
                  <a:srgbClr val="FFFF00"/>
                </a:solidFill>
                <a:latin typeface="Comic Sans MS" charset="0"/>
                <a:ea typeface="Arial" charset="0"/>
              </a:rPr>
              <a:t>but that you be united in the </a:t>
            </a:r>
            <a:r>
              <a:rPr lang="en-AU" sz="2200" u="sng" dirty="0">
                <a:solidFill>
                  <a:srgbClr val="FFFF00"/>
                </a:solidFill>
                <a:latin typeface="Comic Sans MS" charset="0"/>
                <a:ea typeface="Arial" charset="0"/>
              </a:rPr>
              <a:t>same mind and the same judgment.</a:t>
            </a:r>
            <a:endParaRPr lang="en-GB" sz="2200" dirty="0">
              <a:solidFill>
                <a:srgbClr val="FFFF00"/>
              </a:solidFill>
              <a:effectLst/>
              <a:latin typeface="Times New Roman" charset="0"/>
              <a:ea typeface="Arial" charset="0"/>
            </a:endParaRPr>
          </a:p>
        </p:txBody>
      </p:sp>
      <p:sp>
        <p:nvSpPr>
          <p:cNvPr id="5" name="Rectangle 4"/>
          <p:cNvSpPr/>
          <p:nvPr/>
        </p:nvSpPr>
        <p:spPr>
          <a:xfrm>
            <a:off x="18530" y="1781260"/>
            <a:ext cx="9036496" cy="830997"/>
          </a:xfrm>
          <a:prstGeom prst="rect">
            <a:avLst/>
          </a:prstGeom>
        </p:spPr>
        <p:txBody>
          <a:bodyPr wrap="square">
            <a:spAutoFit/>
          </a:bodyPr>
          <a:lstStyle/>
          <a:p>
            <a:pPr>
              <a:spcAft>
                <a:spcPts val="0"/>
              </a:spcAft>
            </a:pPr>
            <a:r>
              <a:rPr lang="en-AU" sz="2200" dirty="0" smtClean="0">
                <a:solidFill>
                  <a:srgbClr val="FFFF00"/>
                </a:solidFill>
                <a:latin typeface="Times New Roman" charset="0"/>
                <a:ea typeface="Arial" charset="0"/>
              </a:rPr>
              <a:t>NIV: </a:t>
            </a:r>
            <a:r>
              <a:rPr lang="en-AU" sz="2200" dirty="0" smtClean="0">
                <a:solidFill>
                  <a:schemeClr val="bg1"/>
                </a:solidFill>
                <a:latin typeface="Times New Roman" charset="0"/>
                <a:ea typeface="Arial" charset="0"/>
              </a:rPr>
              <a:t>....</a:t>
            </a:r>
            <a:r>
              <a:rPr lang="en-AU" sz="2200" dirty="0" smtClean="0">
                <a:solidFill>
                  <a:schemeClr val="bg1"/>
                </a:solidFill>
                <a:latin typeface="Comic Sans MS" charset="0"/>
                <a:ea typeface="Arial" charset="0"/>
              </a:rPr>
              <a:t>, </a:t>
            </a:r>
            <a:r>
              <a:rPr lang="en-US" sz="2400" dirty="0">
                <a:solidFill>
                  <a:srgbClr val="FFFF00"/>
                </a:solidFill>
                <a:latin typeface="Comic Sans MS" charset="0"/>
                <a:ea typeface="Arial" charset="0"/>
                <a:cs typeface="Times New Roman" charset="0"/>
              </a:rPr>
              <a:t>but that you may be perfectly united </a:t>
            </a:r>
            <a:r>
              <a:rPr lang="en-US" sz="2400" u="sng" dirty="0">
                <a:solidFill>
                  <a:srgbClr val="FFFF00"/>
                </a:solidFill>
                <a:latin typeface="Comic Sans MS" charset="0"/>
                <a:ea typeface="Arial" charset="0"/>
                <a:cs typeface="Times New Roman" charset="0"/>
              </a:rPr>
              <a:t>in mind and thought.</a:t>
            </a:r>
            <a:r>
              <a:rPr lang="en-GB" sz="2400" u="sng" dirty="0">
                <a:solidFill>
                  <a:srgbClr val="FFFF00"/>
                </a:solidFill>
              </a:rPr>
              <a:t> </a:t>
            </a:r>
            <a:endParaRPr lang="en-GB" sz="2200" u="sng" dirty="0">
              <a:solidFill>
                <a:srgbClr val="FFFF00"/>
              </a:solidFill>
              <a:effectLst/>
              <a:latin typeface="Times New Roman" charset="0"/>
              <a:ea typeface="Arial" charset="0"/>
            </a:endParaRPr>
          </a:p>
        </p:txBody>
      </p:sp>
      <p:sp>
        <p:nvSpPr>
          <p:cNvPr id="6" name="Rectangle 5"/>
          <p:cNvSpPr/>
          <p:nvPr/>
        </p:nvSpPr>
        <p:spPr>
          <a:xfrm>
            <a:off x="0" y="2929508"/>
            <a:ext cx="9036496" cy="769441"/>
          </a:xfrm>
          <a:prstGeom prst="rect">
            <a:avLst/>
          </a:prstGeom>
        </p:spPr>
        <p:txBody>
          <a:bodyPr wrap="square">
            <a:spAutoFit/>
          </a:bodyPr>
          <a:lstStyle/>
          <a:p>
            <a:pPr>
              <a:spcAft>
                <a:spcPts val="0"/>
              </a:spcAft>
            </a:pPr>
            <a:r>
              <a:rPr lang="en-AU" sz="2200" dirty="0" smtClean="0">
                <a:solidFill>
                  <a:srgbClr val="FFFF00"/>
                </a:solidFill>
                <a:latin typeface="Times New Roman" charset="0"/>
                <a:ea typeface="Arial" charset="0"/>
              </a:rPr>
              <a:t>NRSV: </a:t>
            </a:r>
            <a:r>
              <a:rPr lang="en-AU" sz="2200" dirty="0" smtClean="0">
                <a:solidFill>
                  <a:schemeClr val="bg1"/>
                </a:solidFill>
                <a:latin typeface="Times New Roman" charset="0"/>
                <a:ea typeface="Arial" charset="0"/>
              </a:rPr>
              <a:t>....</a:t>
            </a:r>
            <a:r>
              <a:rPr lang="en-AU" sz="2200" dirty="0" smtClean="0">
                <a:solidFill>
                  <a:schemeClr val="bg1"/>
                </a:solidFill>
                <a:latin typeface="Comic Sans MS" charset="0"/>
                <a:ea typeface="Arial" charset="0"/>
              </a:rPr>
              <a:t>,</a:t>
            </a:r>
            <a:r>
              <a:rPr lang="en-AU" sz="2200" dirty="0" smtClean="0">
                <a:solidFill>
                  <a:srgbClr val="FFFF00"/>
                </a:solidFill>
                <a:latin typeface="Comic Sans MS" charset="0"/>
                <a:ea typeface="Arial" charset="0"/>
              </a:rPr>
              <a:t> </a:t>
            </a:r>
            <a:r>
              <a:rPr lang="en-US" sz="2200" dirty="0">
                <a:solidFill>
                  <a:srgbClr val="FFFF00"/>
                </a:solidFill>
                <a:latin typeface="Comic Sans MS" charset="0"/>
                <a:ea typeface="Arial" charset="0"/>
                <a:cs typeface="Times New Roman" charset="0"/>
              </a:rPr>
              <a:t>but that you be united in </a:t>
            </a:r>
            <a:r>
              <a:rPr lang="en-US" sz="2200" u="sng" dirty="0">
                <a:solidFill>
                  <a:srgbClr val="FFFF00"/>
                </a:solidFill>
                <a:latin typeface="Comic Sans MS" charset="0"/>
                <a:ea typeface="Arial" charset="0"/>
                <a:cs typeface="Times New Roman" charset="0"/>
              </a:rPr>
              <a:t>the same mind and the same purpose.</a:t>
            </a:r>
            <a:r>
              <a:rPr lang="en-GB" sz="2200" dirty="0">
                <a:solidFill>
                  <a:srgbClr val="FFFF00"/>
                </a:solidFill>
              </a:rPr>
              <a:t> </a:t>
            </a:r>
            <a:r>
              <a:rPr lang="en-GB" sz="2200" dirty="0" smtClean="0">
                <a:solidFill>
                  <a:srgbClr val="FFFF00"/>
                </a:solidFill>
              </a:rPr>
              <a:t> </a:t>
            </a:r>
            <a:endParaRPr lang="en-GB" sz="2200" dirty="0">
              <a:solidFill>
                <a:srgbClr val="FFFF00"/>
              </a:solidFill>
              <a:effectLst/>
              <a:latin typeface="Times New Roman" charset="0"/>
              <a:ea typeface="Arial" charset="0"/>
            </a:endParaRPr>
          </a:p>
        </p:txBody>
      </p:sp>
    </p:spTree>
    <p:extLst>
      <p:ext uri="{BB962C8B-B14F-4D97-AF65-F5344CB8AC3E}">
        <p14:creationId xmlns:p14="http://schemas.microsoft.com/office/powerpoint/2010/main" val="1840925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52051</TotalTime>
  <Words>540</Words>
  <Application>Microsoft Macintosh PowerPoint</Application>
  <PresentationFormat>On-screen Show (16:10)</PresentationFormat>
  <Paragraphs>61</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663</cp:revision>
  <cp:lastPrinted>2017-11-02T06:21:23Z</cp:lastPrinted>
  <dcterms:created xsi:type="dcterms:W3CDTF">2016-11-04T06:28:01Z</dcterms:created>
  <dcterms:modified xsi:type="dcterms:W3CDTF">2017-11-04T23:02:39Z</dcterms:modified>
</cp:coreProperties>
</file>